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2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9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0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51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25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57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07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29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2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1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5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1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1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5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5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1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E2AB-480C-4047-A9B5-3EE0CF15BDC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A2B1B-F9E3-465E-A536-611CD659E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38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1" y="2971800"/>
            <a:ext cx="58674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Fri</a:t>
            </a:r>
            <a:r>
              <a:rPr lang="en-US" dirty="0" smtClean="0"/>
              <a:t>day</a:t>
            </a:r>
            <a:r>
              <a:rPr lang="en-US" dirty="0" smtClean="0"/>
              <a:t>, </a:t>
            </a:r>
            <a:r>
              <a:rPr lang="en-US" dirty="0" smtClean="0"/>
              <a:t>9.25 </a:t>
            </a:r>
            <a:r>
              <a:rPr lang="en-US" dirty="0" smtClean="0"/>
              <a:t>and </a:t>
            </a:r>
            <a:r>
              <a:rPr lang="en-US" dirty="0" smtClean="0"/>
              <a:t>Mon</a:t>
            </a:r>
            <a:r>
              <a:rPr lang="en-US" dirty="0" smtClean="0"/>
              <a:t>day</a:t>
            </a:r>
            <a:r>
              <a:rPr lang="en-US" dirty="0" smtClean="0"/>
              <a:t>, </a:t>
            </a:r>
            <a:r>
              <a:rPr lang="en-US" dirty="0" smtClean="0"/>
              <a:t>9.28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Please have your RAW book on your desk.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635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Syntax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am going give you three numbers.  </a:t>
            </a:r>
          </a:p>
          <a:p>
            <a:r>
              <a:rPr lang="en-US" dirty="0" smtClean="0"/>
              <a:t>In your RAW book using your syntax handout, write an original sentence following the sentence structure of your assigned number.  </a:t>
            </a:r>
          </a:p>
          <a:p>
            <a:r>
              <a:rPr lang="en-US" dirty="0" smtClean="0"/>
              <a:t>Thanks in advance for sharing your creations!</a:t>
            </a:r>
          </a:p>
        </p:txBody>
      </p:sp>
    </p:spTree>
    <p:extLst>
      <p:ext uri="{BB962C8B-B14F-4D97-AF65-F5344CB8AC3E}">
        <p14:creationId xmlns:p14="http://schemas.microsoft.com/office/powerpoint/2010/main" val="9216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458200" cy="3599316"/>
          </a:xfrm>
        </p:spPr>
        <p:txBody>
          <a:bodyPr/>
          <a:lstStyle/>
          <a:p>
            <a:r>
              <a:rPr lang="en-US" dirty="0" smtClean="0"/>
              <a:t>I’m not a doctor, but I giving you a prescription…to create healthy sentences!  (Did you get my joke?  Huh?  Huh?)</a:t>
            </a:r>
          </a:p>
          <a:p>
            <a:r>
              <a:rPr lang="en-US" dirty="0" smtClean="0"/>
              <a:t>Follow the assigned prescription to write short paragraph about a subject of your choice (check out my example about Evan for help!)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Details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your partner, rewrite the rather lackluster, boring paragraphs to make each more interesting through diction and detail choices.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00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Draft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8610600" cy="4292527"/>
          </a:xfrm>
        </p:spPr>
        <p:txBody>
          <a:bodyPr/>
          <a:lstStyle/>
          <a:p>
            <a:r>
              <a:rPr lang="en-US" dirty="0" smtClean="0"/>
              <a:t>Write in first person (“I”)  Avoid “you”!</a:t>
            </a:r>
          </a:p>
          <a:p>
            <a:r>
              <a:rPr lang="en-US" dirty="0" smtClean="0"/>
              <a:t>Write in multiple paragraphs</a:t>
            </a:r>
          </a:p>
          <a:p>
            <a:r>
              <a:rPr lang="en-US" dirty="0" smtClean="0"/>
              <a:t>Begin in an interesting way</a:t>
            </a:r>
          </a:p>
          <a:p>
            <a:r>
              <a:rPr lang="en-US" dirty="0" smtClean="0"/>
              <a:t>Use imagery to “show” rather than “tell”</a:t>
            </a:r>
          </a:p>
          <a:p>
            <a:r>
              <a:rPr lang="en-US" dirty="0" smtClean="0"/>
              <a:t>Develop the memory to include beginning, middle, and end</a:t>
            </a:r>
          </a:p>
          <a:p>
            <a:r>
              <a:rPr lang="en-US" dirty="0" smtClean="0"/>
              <a:t>Focus on one event</a:t>
            </a:r>
          </a:p>
          <a:p>
            <a:r>
              <a:rPr lang="en-US" dirty="0" smtClean="0"/>
              <a:t>Develop the memory to show how the experience impacted you</a:t>
            </a:r>
          </a:p>
          <a:p>
            <a:r>
              <a:rPr lang="en-US" dirty="0" smtClean="0"/>
              <a:t>Show the emotions of the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Style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8305800" cy="3599316"/>
          </a:xfrm>
        </p:spPr>
        <p:txBody>
          <a:bodyPr/>
          <a:lstStyle/>
          <a:p>
            <a:r>
              <a:rPr lang="en-US" dirty="0" smtClean="0"/>
              <a:t>Dialogue</a:t>
            </a:r>
          </a:p>
          <a:p>
            <a:r>
              <a:rPr lang="en-US" dirty="0" smtClean="0"/>
              <a:t>Creative and meaningful sentence structures (like one word sentences)</a:t>
            </a:r>
          </a:p>
          <a:p>
            <a:r>
              <a:rPr lang="en-US" dirty="0" smtClean="0"/>
              <a:t>Foreshadowing (“I knew the day was only going to get worse when I saw her staring at me.”)</a:t>
            </a:r>
          </a:p>
          <a:p>
            <a:r>
              <a:rPr lang="en-US" dirty="0" smtClean="0"/>
              <a:t>Flashback</a:t>
            </a:r>
          </a:p>
          <a:p>
            <a:r>
              <a:rPr lang="en-US" dirty="0" smtClean="0"/>
              <a:t>Metaphor or simile (think “Tomatoes and Onions”)</a:t>
            </a:r>
          </a:p>
          <a:p>
            <a:r>
              <a:rPr lang="en-US" dirty="0" smtClean="0"/>
              <a:t>A relevant foreign language or slang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Stamp Memoir Brainstorm</a:t>
            </a:r>
          </a:p>
          <a:p>
            <a:r>
              <a:rPr lang="en-US" sz="2800" dirty="0" smtClean="0"/>
              <a:t>Review </a:t>
            </a:r>
            <a:r>
              <a:rPr lang="en-US" sz="2800" dirty="0" smtClean="0"/>
              <a:t>of editing errors</a:t>
            </a:r>
          </a:p>
          <a:p>
            <a:r>
              <a:rPr lang="en-US" sz="2800" dirty="0" smtClean="0"/>
              <a:t>Playing with Syntax/Examples and Your Own </a:t>
            </a:r>
            <a:r>
              <a:rPr lang="en-US" sz="2800" dirty="0" smtClean="0"/>
              <a:t>Sentences</a:t>
            </a:r>
          </a:p>
          <a:p>
            <a:r>
              <a:rPr lang="en-US" sz="2800" dirty="0" smtClean="0"/>
              <a:t>Writing </a:t>
            </a:r>
            <a:r>
              <a:rPr lang="en-US" sz="2800" smtClean="0"/>
              <a:t>with Details</a:t>
            </a:r>
            <a:endParaRPr lang="en-US" sz="2800" dirty="0" smtClean="0"/>
          </a:p>
          <a:p>
            <a:r>
              <a:rPr lang="en-US" sz="2800" dirty="0" smtClean="0"/>
              <a:t>Tips </a:t>
            </a:r>
            <a:r>
              <a:rPr lang="en-US" sz="2800" dirty="0" smtClean="0"/>
              <a:t>and Reminders about essays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811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Writing Tips . . 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rebuchet MS" pitchFamily="34" charset="0"/>
              </a:rPr>
              <a:t>It’s a brutal world.</a:t>
            </a:r>
          </a:p>
          <a:p>
            <a:r>
              <a:rPr lang="en-US" dirty="0">
                <a:latin typeface="Trebuchet MS" pitchFamily="34" charset="0"/>
              </a:rPr>
              <a:t>When you don’t use correct grammar and punctuation, it’s difficult to take you seriously.  </a:t>
            </a:r>
          </a:p>
          <a:p>
            <a:r>
              <a:rPr lang="en-US" dirty="0">
                <a:latin typeface="Trebuchet MS" pitchFamily="34" charset="0"/>
              </a:rPr>
              <a:t>Correct the following mistakes </a:t>
            </a:r>
            <a:r>
              <a:rPr lang="en-US" dirty="0" smtClean="0">
                <a:latin typeface="Trebuchet MS" pitchFamily="34" charset="0"/>
              </a:rPr>
              <a:t>on a clean page in your spiral however </a:t>
            </a:r>
            <a:r>
              <a:rPr lang="en-US" dirty="0">
                <a:latin typeface="Trebuchet MS" pitchFamily="34" charset="0"/>
              </a:rPr>
              <a:t>you see fit.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6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 pitchFamily="34" charset="0"/>
              </a:rPr>
              <a:t>Fix ‘em!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>
                <a:latin typeface="Trebuchet MS" pitchFamily="34" charset="0"/>
              </a:rPr>
              <a:t>Mrs. Ault went to the grocery store, she needed to buy a cane for support.</a:t>
            </a:r>
            <a:r>
              <a:rPr lang="en-US" dirty="0">
                <a:latin typeface="Trebuchet MS" pitchFamily="34" charset="0"/>
                <a:cs typeface="Times New Roman" pitchFamily="18" charset="0"/>
              </a:rPr>
              <a:t> </a:t>
            </a:r>
          </a:p>
          <a:p>
            <a:pPr marL="609600" indent="-609600">
              <a:buFontTx/>
              <a:buAutoNum type="arabicPeriod"/>
            </a:pPr>
            <a:r>
              <a:rPr lang="en-US" dirty="0">
                <a:latin typeface="Trebuchet MS" pitchFamily="34" charset="0"/>
                <a:cs typeface="Times New Roman" pitchFamily="18" charset="0"/>
              </a:rPr>
              <a:t> </a:t>
            </a:r>
            <a:r>
              <a:rPr lang="en-US" dirty="0">
                <a:latin typeface="Trebuchet MS" pitchFamily="34" charset="0"/>
              </a:rPr>
              <a:t>Mrs. Ault works at austin high school and wants her students to learn to capitalize stuff and make it sound good and stuff.</a:t>
            </a:r>
          </a:p>
          <a:p>
            <a:pPr marL="609600" indent="-609600">
              <a:buFontTx/>
              <a:buAutoNum type="arabicPeriod"/>
            </a:pPr>
            <a:r>
              <a:rPr lang="en-US" dirty="0">
                <a:latin typeface="Trebuchet MS" pitchFamily="34" charset="0"/>
                <a:cs typeface="Times New Roman" pitchFamily="18" charset="0"/>
              </a:rPr>
              <a:t> I think that learning new things is a good way to challenge yourself i like to learn and be the bestest student eva!!!!!!</a:t>
            </a:r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 pitchFamily="34" charset="0"/>
              </a:rPr>
              <a:t>Sentence Variety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rebuchet MS" pitchFamily="34" charset="0"/>
              </a:rPr>
              <a:t>Writing all your sentences the SAME way every time will make the reader cry, scream, or even projectile vomit on your essay.</a:t>
            </a:r>
          </a:p>
          <a:p>
            <a:r>
              <a:rPr lang="en-US" dirty="0">
                <a:latin typeface="Trebuchet MS" pitchFamily="34" charset="0"/>
              </a:rPr>
              <a:t>Practice writing sentences using the following starting strategies to prevent these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 pitchFamily="34" charset="0"/>
              </a:rPr>
              <a:t>Sentence Variety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rebuchet MS" pitchFamily="34" charset="0"/>
              </a:rPr>
              <a:t>Prepositional Phrase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latin typeface="Trebuchet MS" pitchFamily="34" charset="0"/>
              </a:rPr>
              <a:t>Before she left...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latin typeface="Trebuchet MS" pitchFamily="34" charset="0"/>
              </a:rPr>
              <a:t>After the crash...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rebuchet MS" pitchFamily="34" charset="0"/>
              </a:rPr>
              <a:t>Noun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latin typeface="Trebuchet MS" pitchFamily="34" charset="0"/>
              </a:rPr>
              <a:t>School is the place where...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rebuchet MS" pitchFamily="34" charset="0"/>
              </a:rPr>
              <a:t>Gerund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latin typeface="Trebuchet MS" pitchFamily="34" charset="0"/>
              </a:rPr>
              <a:t>Swimming gives me freedom...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latin typeface="Trebuchet MS" pitchFamily="34" charset="0"/>
              </a:rPr>
              <a:t>Eating this cake...</a:t>
            </a:r>
          </a:p>
        </p:txBody>
      </p:sp>
    </p:spTree>
    <p:extLst>
      <p:ext uri="{BB962C8B-B14F-4D97-AF65-F5344CB8AC3E}">
        <p14:creationId xmlns:p14="http://schemas.microsoft.com/office/powerpoint/2010/main" val="348341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Variety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Trebuchet MS" pitchFamily="34" charset="0"/>
              </a:rPr>
              <a:t>Absolute Phrase</a:t>
            </a:r>
          </a:p>
          <a:p>
            <a:pPr lvl="1"/>
            <a:r>
              <a:rPr lang="en-US" dirty="0">
                <a:latin typeface="Trebuchet MS" pitchFamily="34" charset="0"/>
              </a:rPr>
              <a:t>"At a right angle to the school was the back of the church, </a:t>
            </a:r>
            <a:r>
              <a:rPr lang="en-US" i="1" dirty="0">
                <a:latin typeface="Trebuchet MS" pitchFamily="34" charset="0"/>
              </a:rPr>
              <a:t>its bricks painted the color of dried blood</a:t>
            </a:r>
            <a:r>
              <a:rPr lang="en-US" dirty="0">
                <a:latin typeface="Trebuchet MS" pitchFamily="34" charset="0"/>
              </a:rPr>
              <a:t>."</a:t>
            </a:r>
            <a:br>
              <a:rPr lang="en-US" dirty="0">
                <a:latin typeface="Trebuchet MS" pitchFamily="34" charset="0"/>
              </a:rPr>
            </a:br>
            <a:r>
              <a:rPr lang="en-US" dirty="0">
                <a:latin typeface="Trebuchet MS" pitchFamily="34" charset="0"/>
              </a:rPr>
              <a:t>(Pete Hamill, </a:t>
            </a:r>
            <a:r>
              <a:rPr lang="en-US" i="1" dirty="0">
                <a:latin typeface="Trebuchet MS" pitchFamily="34" charset="0"/>
              </a:rPr>
              <a:t>A Drinking Life</a:t>
            </a:r>
            <a:r>
              <a:rPr lang="en-US" dirty="0">
                <a:latin typeface="Trebuchet MS" pitchFamily="34" charset="0"/>
              </a:rPr>
              <a:t>, 1994)</a:t>
            </a:r>
          </a:p>
          <a:p>
            <a:pPr lvl="1"/>
            <a:endParaRPr lang="en-US" dirty="0">
              <a:latin typeface="Trebuchet MS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Variety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rebuchet MS" pitchFamily="34" charset="0"/>
              </a:rPr>
              <a:t>Infinitive Phrase: (begins with “to”)</a:t>
            </a:r>
          </a:p>
          <a:p>
            <a:pPr lvl="1"/>
            <a:r>
              <a:rPr lang="en-US" i="1" dirty="0">
                <a:latin typeface="Trebuchet MS" pitchFamily="34" charset="0"/>
              </a:rPr>
              <a:t>To get through the day without murdering any students</a:t>
            </a:r>
            <a:r>
              <a:rPr lang="en-US" dirty="0">
                <a:latin typeface="Trebuchet MS" pitchFamily="34" charset="0"/>
              </a:rPr>
              <a:t>, was Mrs. Ault’s pure goal.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4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Variety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>
                <a:latin typeface="Trebuchet MS" pitchFamily="34" charset="0"/>
              </a:rPr>
              <a:t>Another suggestion, is to vary your sentence length. </a:t>
            </a:r>
          </a:p>
          <a:p>
            <a:pPr>
              <a:lnSpc>
                <a:spcPct val="90000"/>
              </a:lnSpc>
              <a:buNone/>
            </a:pPr>
            <a:endParaRPr lang="en-US" dirty="0">
              <a:latin typeface="Trebuchet MS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>
                <a:latin typeface="Trebuchet MS" pitchFamily="34" charset="0"/>
              </a:rPr>
              <a:t>“It can be very effective to have a long, descriptive sentence with lots of details to get your reader in a rhythm.  </a:t>
            </a:r>
            <a:r>
              <a:rPr lang="en-US" b="1" dirty="0">
                <a:latin typeface="Trebuchet MS" pitchFamily="34" charset="0"/>
              </a:rPr>
              <a:t>Then drop a short one.</a:t>
            </a:r>
            <a:r>
              <a:rPr lang="en-US" dirty="0">
                <a:latin typeface="Trebuchet MS" pitchFamily="34" charset="0"/>
              </a:rPr>
              <a:t> When done well, this can be helpful in keeping your reader moving on within the passage without them knowing it.  </a:t>
            </a:r>
            <a:r>
              <a:rPr lang="en-US" b="1" dirty="0">
                <a:latin typeface="Trebuchet MS" pitchFamily="34" charset="0"/>
              </a:rPr>
              <a:t>You’re so sneaky.”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450</TotalTime>
  <Words>532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Trebuchet MS</vt:lpstr>
      <vt:lpstr>Berlin</vt:lpstr>
      <vt:lpstr>Friday, 9.25 and Monday, 9.28</vt:lpstr>
      <vt:lpstr>Today’s Agenda</vt:lpstr>
      <vt:lpstr>Writing Tips . . . </vt:lpstr>
      <vt:lpstr>Fix ‘em!</vt:lpstr>
      <vt:lpstr>Sentence Variety</vt:lpstr>
      <vt:lpstr>Sentence Variety</vt:lpstr>
      <vt:lpstr>Sentence Variety</vt:lpstr>
      <vt:lpstr>Sentence Variety</vt:lpstr>
      <vt:lpstr>Sentence Variety</vt:lpstr>
      <vt:lpstr>More Syntax Practice</vt:lpstr>
      <vt:lpstr>Writing Prescriptions</vt:lpstr>
      <vt:lpstr>Details Paragraph</vt:lpstr>
      <vt:lpstr>Final Draft Checklist</vt:lpstr>
      <vt:lpstr>Optional Style Techniques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8.31 and Tuesday, 9.4</dc:title>
  <dc:creator>Windows User</dc:creator>
  <cp:lastModifiedBy>Kerri Ault</cp:lastModifiedBy>
  <cp:revision>36</cp:revision>
  <dcterms:created xsi:type="dcterms:W3CDTF">2012-08-28T14:43:21Z</dcterms:created>
  <dcterms:modified xsi:type="dcterms:W3CDTF">2015-09-21T01:27:48Z</dcterms:modified>
</cp:coreProperties>
</file>